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567" r:id="rId3"/>
    <p:sldId id="579" r:id="rId4"/>
    <p:sldId id="568" r:id="rId5"/>
    <p:sldId id="569" r:id="rId6"/>
    <p:sldId id="570" r:id="rId7"/>
    <p:sldId id="571" r:id="rId8"/>
    <p:sldId id="572" r:id="rId9"/>
    <p:sldId id="574" r:id="rId10"/>
    <p:sldId id="575" r:id="rId11"/>
    <p:sldId id="576" r:id="rId12"/>
    <p:sldId id="577" r:id="rId13"/>
    <p:sldId id="578" r:id="rId14"/>
    <p:sldId id="580" r:id="rId15"/>
    <p:sldId id="581" r:id="rId16"/>
    <p:sldId id="582" r:id="rId17"/>
    <p:sldId id="583" r:id="rId18"/>
    <p:sldId id="584" r:id="rId19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D99694"/>
    <a:srgbClr val="F2F2F2"/>
    <a:srgbClr val="16478E"/>
    <a:srgbClr val="9BB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55F6F-817F-48CB-B6CA-934FF708038E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427BD-DB86-42EA-A672-0E77B98A709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68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F403B-421B-41D0-A354-7C1BBEAC6D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949C23-11E7-40E3-AA67-33C0F738D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FA49B8-0B47-47B3-AC6C-1D375460E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3791C0-CF2E-4E82-B3EE-0B99B6C60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9A5A63-3B2D-4DE7-9E02-07BEDDD24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83890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61D0F6-5884-4707-96F7-0BF7BD20B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BFFA252-E643-4DC5-A7F1-C2B4B9D73E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ECF64D-8D2C-4D83-A819-EFB4882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AC32AF-443D-497A-9822-55C63CDED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A089A5-9E66-466D-8A99-E1796F24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24227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245723A-F4B0-4C98-9061-FA54B7F3C8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FBE739-3B1A-4E6F-9087-EB4980949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98F173-CC14-46FC-9BA5-B7399DBF7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C863B1-2E30-4DCB-AA33-1BA533855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4036A4-8EBF-421D-B224-EC8B1ACE8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9715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6A98D9-ECF6-418E-BA43-DF20D16D6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446B67-7024-4B86-BA33-6A6B7FAFC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51635-44EF-4F14-A22D-E0260D803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FFDEAA-1B85-4D80-9611-DAF449A2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DF90DA-B39A-4800-8A10-7D22225A3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16983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DB3888-17A9-436F-ADB5-3080B28E6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65F878-C61A-4EF7-A233-34E381DB0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575D29-1B12-4F63-9190-8DA9C8EF4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E262C8-F5AC-48CD-9A54-DF7E593BF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8B02F8-864F-4272-B002-727E403BD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7510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7C001-2462-4318-AC0A-755717405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3F5031-5847-4C02-B4D7-C4189FFE3A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A2C59A9-1CF5-43AE-B112-673DFDBF3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5D6451-F669-4867-A228-C328697E9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130F27-944A-4D5F-883C-77C68BAA9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BAE0D3-8130-4147-8573-18775278A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73089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998FD3-5572-46D2-AB1E-BD10CCC02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0AA429-CF26-4D90-9C33-0D0FA380E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BA47A82-0BAE-4532-87BA-1CFCFE126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AA2775-218B-4861-B5B1-887C615F7A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F5E0821-DED4-4674-965D-93859F8281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4A3F505-A846-417C-9ED8-41B12ABDA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AEACCF9-CF23-42F4-B384-46C2057B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D998E99-F914-4A92-9481-E7B15F554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3705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2D0BB9-AEAC-418E-B27D-FD11151B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BBF22FF-7D6F-4888-9E1B-BB21D46AE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6EEA09C-1F59-462B-B04E-BAD39928F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46CAA6C-0290-4EA8-A8C8-333FB239C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67446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4ED3CF5-29BD-45D5-87DD-2D7A7EDDE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E2A5535-9AFD-4DE1-8521-50CAA0C92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5B37C27-2160-4EF8-9C32-0763FF242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65145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C8865-88C4-4E1C-BEAA-419F60002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A837F5-2F6B-4DB4-BE58-B944754DB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558B967-4ED5-4AD2-93A2-2240A01E70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4DDF02-8615-49DB-987E-A2A86F476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4D422B-B2E1-4522-B9B0-59BE6B868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14E414-C9A6-4EDB-A7A3-A3C89285B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8516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65DCB1-8D2C-4766-8874-6D3BD80DF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DAA3983-1CDB-4D3E-8C81-D9C7CA9974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27874B-6242-4F25-807E-8752BA295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8379FEF-22E3-41BB-AE89-C12226987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459C05-37E0-4D0E-A018-2B99F32D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4775D1-2D6D-459E-9E01-1E1F42AB1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4260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1D6AD6A-1238-4019-AB7D-45ED689F5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42CE8F-5C91-4A3D-A36C-61052EADB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FEFD71-300A-4B85-9C82-1C2064AC57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561E2-0F27-4ACE-9D3D-FD681729583E}" type="datetimeFigureOut">
              <a:rPr lang="es-CL" smtClean="0"/>
              <a:t>13-07-2020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F3594C-8FCA-4121-9952-BDACB07C99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4438D0-CDA8-4D61-B773-5157D5447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AE395-ACEF-4B37-B6B1-5008E7D240B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17491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>
            <a:extLst>
              <a:ext uri="{FF2B5EF4-FFF2-40B4-BE49-F238E27FC236}">
                <a16:creationId xmlns:a16="http://schemas.microsoft.com/office/drawing/2014/main" id="{F94D92CC-6281-4A63-B615-4E8556DA4595}"/>
              </a:ext>
            </a:extLst>
          </p:cNvPr>
          <p:cNvGrpSpPr/>
          <p:nvPr/>
        </p:nvGrpSpPr>
        <p:grpSpPr>
          <a:xfrm>
            <a:off x="-288010" y="155560"/>
            <a:ext cx="11720272" cy="6532328"/>
            <a:chOff x="-307060" y="168246"/>
            <a:chExt cx="11720272" cy="6532328"/>
          </a:xfrm>
        </p:grpSpPr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408A7894-562A-4387-B5CC-DAF78BA60D68}"/>
                </a:ext>
              </a:extLst>
            </p:cNvPr>
            <p:cNvGrpSpPr/>
            <p:nvPr/>
          </p:nvGrpSpPr>
          <p:grpSpPr>
            <a:xfrm>
              <a:off x="-307060" y="1995224"/>
              <a:ext cx="11720272" cy="4705350"/>
              <a:chOff x="-421360" y="-14551"/>
              <a:chExt cx="11720272" cy="4705350"/>
            </a:xfrm>
          </p:grpSpPr>
          <p:pic>
            <p:nvPicPr>
              <p:cNvPr id="4" name="Imagen 3">
                <a:extLst>
                  <a:ext uri="{FF2B5EF4-FFF2-40B4-BE49-F238E27FC236}">
                    <a16:creationId xmlns:a16="http://schemas.microsoft.com/office/drawing/2014/main" id="{E7A60AA1-04B9-466A-9D94-3C30EED9ED01}"/>
                  </a:ext>
                </a:extLst>
              </p:cNvPr>
              <p:cNvPicPr/>
              <p:nvPr/>
            </p:nvPicPr>
            <p:blipFill rotWithShape="1">
              <a:blip r:embed="rId2"/>
              <a:srcRect r="25926"/>
              <a:stretch/>
            </p:blipFill>
            <p:spPr>
              <a:xfrm>
                <a:off x="-421360" y="-14551"/>
                <a:ext cx="6096000" cy="47053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D322AC87-2D70-4E23-9636-BE5A1287E032}"/>
                  </a:ext>
                </a:extLst>
              </p:cNvPr>
              <p:cNvPicPr/>
              <p:nvPr/>
            </p:nvPicPr>
            <p:blipFill rotWithShape="1">
              <a:blip r:embed="rId3"/>
              <a:srcRect l="232" r="37160"/>
              <a:stretch/>
            </p:blipFill>
            <p:spPr>
              <a:xfrm>
                <a:off x="6155411" y="-14551"/>
                <a:ext cx="5143501" cy="47053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p:grpSp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A85780B0-C100-451C-A102-3288F846F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4975" y="168246"/>
              <a:ext cx="7067546" cy="133670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8A1DE7DD-7063-4717-B004-3FCE1D6770D9}"/>
                </a:ext>
              </a:extLst>
            </p:cNvPr>
            <p:cNvCxnSpPr>
              <a:cxnSpLocks/>
            </p:cNvCxnSpPr>
            <p:nvPr/>
          </p:nvCxnSpPr>
          <p:spPr>
            <a:xfrm>
              <a:off x="2981325" y="1438078"/>
              <a:ext cx="0" cy="576000"/>
            </a:xfrm>
            <a:prstGeom prst="straightConnector1">
              <a:avLst/>
            </a:prstGeom>
            <a:ln w="38100">
              <a:solidFill>
                <a:srgbClr val="16478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de flecha 11">
              <a:extLst>
                <a:ext uri="{FF2B5EF4-FFF2-40B4-BE49-F238E27FC236}">
                  <a16:creationId xmlns:a16="http://schemas.microsoft.com/office/drawing/2014/main" id="{3514E6C1-3B78-4A83-AEF3-1738D10DEE20}"/>
                </a:ext>
              </a:extLst>
            </p:cNvPr>
            <p:cNvCxnSpPr>
              <a:cxnSpLocks/>
            </p:cNvCxnSpPr>
            <p:nvPr/>
          </p:nvCxnSpPr>
          <p:spPr>
            <a:xfrm>
              <a:off x="6710118" y="1428899"/>
              <a:ext cx="0" cy="6120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9819469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80F0FAA-BFC8-472C-86EE-E09A4FEE5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745" y="657082"/>
            <a:ext cx="9906509" cy="5543835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2712C73-6EE4-45AE-A81A-7511A22DC26A}"/>
              </a:ext>
            </a:extLst>
          </p:cNvPr>
          <p:cNvSpPr/>
          <p:nvPr/>
        </p:nvSpPr>
        <p:spPr>
          <a:xfrm>
            <a:off x="9436231" y="1828799"/>
            <a:ext cx="1385740" cy="3252247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77506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C1C5D498-7A60-48FB-BD98-3B267E6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7"/>
            <a:ext cx="10905066" cy="5561584"/>
          </a:xfrm>
          <a:prstGeom prst="rect">
            <a:avLst/>
          </a:prstGeom>
        </p:spPr>
      </p:pic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7E1D7296-C9F6-4F05-AD23-EA4AEFD2712A}"/>
              </a:ext>
            </a:extLst>
          </p:cNvPr>
          <p:cNvSpPr/>
          <p:nvPr/>
        </p:nvSpPr>
        <p:spPr>
          <a:xfrm>
            <a:off x="1706251" y="4709118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38E2D768-E895-4781-9DF6-6B12A0CCD4E3}"/>
              </a:ext>
            </a:extLst>
          </p:cNvPr>
          <p:cNvSpPr/>
          <p:nvPr/>
        </p:nvSpPr>
        <p:spPr>
          <a:xfrm>
            <a:off x="1706251" y="1682200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559859CF-B7A8-46AE-ADB7-8E490C963DE5}"/>
              </a:ext>
            </a:extLst>
          </p:cNvPr>
          <p:cNvSpPr/>
          <p:nvPr/>
        </p:nvSpPr>
        <p:spPr>
          <a:xfrm>
            <a:off x="-118393" y="101422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1460E35A-2DB3-43EE-9848-226B5A968A1B}"/>
              </a:ext>
            </a:extLst>
          </p:cNvPr>
          <p:cNvSpPr/>
          <p:nvPr/>
        </p:nvSpPr>
        <p:spPr>
          <a:xfrm>
            <a:off x="1706251" y="353638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F9164938-35AE-41B9-94CA-CCC1F46E0F68}"/>
              </a:ext>
            </a:extLst>
          </p:cNvPr>
          <p:cNvSpPr/>
          <p:nvPr/>
        </p:nvSpPr>
        <p:spPr>
          <a:xfrm>
            <a:off x="-118393" y="441821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5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2F637BBE-377A-4ECF-8637-575C49AD5BDF}"/>
              </a:ext>
            </a:extLst>
          </p:cNvPr>
          <p:cNvSpPr/>
          <p:nvPr/>
        </p:nvSpPr>
        <p:spPr>
          <a:xfrm flipH="1">
            <a:off x="10485748" y="4118186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6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86417168-7C5C-47DE-A30B-59A130B5D249}"/>
              </a:ext>
            </a:extLst>
          </p:cNvPr>
          <p:cNvSpPr/>
          <p:nvPr/>
        </p:nvSpPr>
        <p:spPr>
          <a:xfrm flipH="1">
            <a:off x="10485747" y="117859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7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3FC9FC8-D1E7-4C3B-BF1B-AAF8BEA97880}"/>
              </a:ext>
            </a:extLst>
          </p:cNvPr>
          <p:cNvSpPr/>
          <p:nvPr/>
        </p:nvSpPr>
        <p:spPr>
          <a:xfrm>
            <a:off x="2366128" y="5733983"/>
            <a:ext cx="8380429" cy="47580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50445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A7D55A7-F84D-417A-8874-457EF7278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10" y="530604"/>
            <a:ext cx="10295563" cy="5679187"/>
          </a:xfrm>
          <a:prstGeom prst="rect">
            <a:avLst/>
          </a:prstGeom>
        </p:spPr>
      </p:pic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B75BE5BD-8D53-436F-BB5D-4E4F315C9AF1}"/>
              </a:ext>
            </a:extLst>
          </p:cNvPr>
          <p:cNvSpPr/>
          <p:nvPr/>
        </p:nvSpPr>
        <p:spPr>
          <a:xfrm>
            <a:off x="1706251" y="444460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D71020A4-9348-4E0F-B975-B65496E21905}"/>
              </a:ext>
            </a:extLst>
          </p:cNvPr>
          <p:cNvSpPr/>
          <p:nvPr/>
        </p:nvSpPr>
        <p:spPr>
          <a:xfrm>
            <a:off x="1706251" y="1682200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95AA4B36-1AB6-4695-A748-1462C684FAC2}"/>
              </a:ext>
            </a:extLst>
          </p:cNvPr>
          <p:cNvSpPr/>
          <p:nvPr/>
        </p:nvSpPr>
        <p:spPr>
          <a:xfrm>
            <a:off x="-118393" y="101422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19BACEEA-57C5-47EF-8A32-B63B48493E19}"/>
              </a:ext>
            </a:extLst>
          </p:cNvPr>
          <p:cNvSpPr/>
          <p:nvPr/>
        </p:nvSpPr>
        <p:spPr>
          <a:xfrm>
            <a:off x="1706251" y="353638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B4C02DBD-79E9-4897-A806-DCCE3C85B8E7}"/>
              </a:ext>
            </a:extLst>
          </p:cNvPr>
          <p:cNvSpPr/>
          <p:nvPr/>
        </p:nvSpPr>
        <p:spPr>
          <a:xfrm>
            <a:off x="-118393" y="441821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5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057F87C7-F0D2-46E8-B443-F69AE175B361}"/>
              </a:ext>
            </a:extLst>
          </p:cNvPr>
          <p:cNvSpPr/>
          <p:nvPr/>
        </p:nvSpPr>
        <p:spPr>
          <a:xfrm flipH="1">
            <a:off x="10485748" y="4118186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6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570F63C1-E9EF-4CCC-8F44-4941B6677537}"/>
              </a:ext>
            </a:extLst>
          </p:cNvPr>
          <p:cNvSpPr/>
          <p:nvPr/>
        </p:nvSpPr>
        <p:spPr>
          <a:xfrm flipH="1">
            <a:off x="10485747" y="1178594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7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EAC0551-AC94-4A72-B457-45629957D729}"/>
              </a:ext>
            </a:extLst>
          </p:cNvPr>
          <p:cNvSpPr/>
          <p:nvPr/>
        </p:nvSpPr>
        <p:spPr>
          <a:xfrm>
            <a:off x="2366128" y="5733983"/>
            <a:ext cx="8380429" cy="475808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56595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2DF53D37-4FC9-47D8-A925-0E65AD49FD97}"/>
              </a:ext>
            </a:extLst>
          </p:cNvPr>
          <p:cNvSpPr/>
          <p:nvPr/>
        </p:nvSpPr>
        <p:spPr>
          <a:xfrm>
            <a:off x="1009505" y="2758046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49ED0F3D-AA15-472A-B901-BA51D3364758}"/>
              </a:ext>
            </a:extLst>
          </p:cNvPr>
          <p:cNvSpPr/>
          <p:nvPr/>
        </p:nvSpPr>
        <p:spPr>
          <a:xfrm>
            <a:off x="1009505" y="4024061"/>
            <a:ext cx="880254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6C9D39C-D0C1-4341-808A-4DBB232C4D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76119" y="565113"/>
            <a:ext cx="8239761" cy="453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81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D7A8BE0-62DF-48F3-9C8F-F7E747A3B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350" y="1015876"/>
            <a:ext cx="9703299" cy="4826248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A4629C2-77D8-4C1C-81BA-18F6CA8A1DEC}"/>
              </a:ext>
            </a:extLst>
          </p:cNvPr>
          <p:cNvSpPr/>
          <p:nvPr/>
        </p:nvSpPr>
        <p:spPr>
          <a:xfrm>
            <a:off x="1118672" y="2912882"/>
            <a:ext cx="9938969" cy="2929242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CECDA7C-75AD-4EB8-99E9-B488A8CF741D}"/>
              </a:ext>
            </a:extLst>
          </p:cNvPr>
          <p:cNvSpPr/>
          <p:nvPr/>
        </p:nvSpPr>
        <p:spPr>
          <a:xfrm>
            <a:off x="1118671" y="2488676"/>
            <a:ext cx="9938969" cy="424206"/>
          </a:xfrm>
          <a:prstGeom prst="rect">
            <a:avLst/>
          </a:prstGeom>
          <a:solidFill>
            <a:srgbClr val="FF0000">
              <a:alpha val="32157"/>
            </a:srgbClr>
          </a:solidFill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81394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37DA64DE-7692-43A8-8261-04F4F21A7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522" y="444346"/>
            <a:ext cx="10820956" cy="5969307"/>
          </a:xfrm>
          <a:prstGeom prst="rect">
            <a:avLst/>
          </a:prstGeom>
        </p:spPr>
      </p:pic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23924B42-7F12-460F-88EE-5D1DD89548CE}"/>
              </a:ext>
            </a:extLst>
          </p:cNvPr>
          <p:cNvSpPr/>
          <p:nvPr/>
        </p:nvSpPr>
        <p:spPr>
          <a:xfrm flipH="1">
            <a:off x="11506478" y="5184986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ADD9D31D-CF83-46FB-B6EF-B4C2EA926462}"/>
              </a:ext>
            </a:extLst>
          </p:cNvPr>
          <p:cNvSpPr/>
          <p:nvPr/>
        </p:nvSpPr>
        <p:spPr>
          <a:xfrm flipH="1">
            <a:off x="11506477" y="1885648"/>
            <a:ext cx="880253" cy="581804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586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0E24C53-E52C-46BE-931B-D54F2DC854D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00242" y="833120"/>
            <a:ext cx="9775825" cy="5642927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2B9DFCC-C761-4A5B-B600-ACFF3E2FEB55}"/>
              </a:ext>
            </a:extLst>
          </p:cNvPr>
          <p:cNvSpPr/>
          <p:nvPr/>
        </p:nvSpPr>
        <p:spPr>
          <a:xfrm>
            <a:off x="1118672" y="2912882"/>
            <a:ext cx="9938969" cy="181151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1BAE072-59B4-4325-9EE6-FF32C1BADD03}"/>
              </a:ext>
            </a:extLst>
          </p:cNvPr>
          <p:cNvSpPr/>
          <p:nvPr/>
        </p:nvSpPr>
        <p:spPr>
          <a:xfrm>
            <a:off x="1118671" y="2488676"/>
            <a:ext cx="9938969" cy="424206"/>
          </a:xfrm>
          <a:prstGeom prst="rect">
            <a:avLst/>
          </a:prstGeom>
          <a:solidFill>
            <a:srgbClr val="FF0000">
              <a:alpha val="32157"/>
            </a:srgbClr>
          </a:solidFill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93237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127AAA3-10AC-4494-9F28-D77F547518E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904240" y="0"/>
            <a:ext cx="11309985" cy="6145530"/>
          </a:xfrm>
          <a:prstGeom prst="rect">
            <a:avLst/>
          </a:prstGeom>
        </p:spPr>
      </p:pic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70E6BE73-8B8F-4868-AEDF-59B0A8008F78}"/>
              </a:ext>
            </a:extLst>
          </p:cNvPr>
          <p:cNvSpPr/>
          <p:nvPr/>
        </p:nvSpPr>
        <p:spPr>
          <a:xfrm flipH="1">
            <a:off x="10214979" y="5412595"/>
            <a:ext cx="1176070" cy="796421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27E01B37-F9C3-4EDB-8508-F5B17A0F20E7}"/>
              </a:ext>
            </a:extLst>
          </p:cNvPr>
          <p:cNvSpPr/>
          <p:nvPr/>
        </p:nvSpPr>
        <p:spPr>
          <a:xfrm flipH="1">
            <a:off x="10214980" y="4830791"/>
            <a:ext cx="1176070" cy="796421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000" b="1" dirty="0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0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498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7857AD0-6D7F-445E-B02B-41D63B2BD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774" y="1041605"/>
            <a:ext cx="8627706" cy="48124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A888474-B526-4818-ADF0-030E52C0A4A0}"/>
              </a:ext>
            </a:extLst>
          </p:cNvPr>
          <p:cNvSpPr/>
          <p:nvPr/>
        </p:nvSpPr>
        <p:spPr>
          <a:xfrm>
            <a:off x="5335571" y="1828799"/>
            <a:ext cx="4798244" cy="227186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E0FF557-E33C-4853-9E33-7D7CC26D4CCA}"/>
              </a:ext>
            </a:extLst>
          </p:cNvPr>
          <p:cNvSpPr/>
          <p:nvPr/>
        </p:nvSpPr>
        <p:spPr>
          <a:xfrm>
            <a:off x="1828800" y="1820944"/>
            <a:ext cx="1725105" cy="227186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97100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>
            <a:extLst>
              <a:ext uri="{FF2B5EF4-FFF2-40B4-BE49-F238E27FC236}">
                <a16:creationId xmlns:a16="http://schemas.microsoft.com/office/drawing/2014/main" id="{2224513F-9013-4515-BF99-6956B2AF5492}"/>
              </a:ext>
            </a:extLst>
          </p:cNvPr>
          <p:cNvGrpSpPr/>
          <p:nvPr/>
        </p:nvGrpSpPr>
        <p:grpSpPr>
          <a:xfrm>
            <a:off x="0" y="146329"/>
            <a:ext cx="11896720" cy="6644996"/>
            <a:chOff x="0" y="146329"/>
            <a:chExt cx="11896720" cy="6644996"/>
          </a:xfrm>
        </p:grpSpPr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03C7C682-72F1-4B3E-960D-2A5EB2C77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54333"/>
              <a:ext cx="6263461" cy="345091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723D7BC3-C68E-4089-AA09-85233C5F1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00650" y="3197533"/>
              <a:ext cx="6487992" cy="359379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7141E335-E923-417A-B50D-64F9433712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75221" y="146329"/>
              <a:ext cx="5521499" cy="104429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5" name="Conector recto de flecha 4">
              <a:extLst>
                <a:ext uri="{FF2B5EF4-FFF2-40B4-BE49-F238E27FC236}">
                  <a16:creationId xmlns:a16="http://schemas.microsoft.com/office/drawing/2014/main" id="{8E252CC1-122C-46AF-9CAF-2F6F0DBBA1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5551" y="1190625"/>
              <a:ext cx="2228849" cy="9995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de flecha 5">
              <a:extLst>
                <a:ext uri="{FF2B5EF4-FFF2-40B4-BE49-F238E27FC236}">
                  <a16:creationId xmlns:a16="http://schemas.microsoft.com/office/drawing/2014/main" id="{D080B9C3-C4F8-4921-A7FD-1A1D440166E0}"/>
                </a:ext>
              </a:extLst>
            </p:cNvPr>
            <p:cNvCxnSpPr>
              <a:cxnSpLocks/>
            </p:cNvCxnSpPr>
            <p:nvPr/>
          </p:nvCxnSpPr>
          <p:spPr>
            <a:xfrm>
              <a:off x="11134725" y="1190625"/>
              <a:ext cx="66675" cy="1933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40608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C67E16B-C681-46BE-B8A2-9045552454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28650" y="0"/>
            <a:ext cx="11026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34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8374B39-D335-4910-A854-EE65BF5BE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28650" y="0"/>
            <a:ext cx="11026588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5397209-E8A6-4AA5-AAAD-AEE37E124767}"/>
              </a:ext>
            </a:extLst>
          </p:cNvPr>
          <p:cNvSpPr/>
          <p:nvPr/>
        </p:nvSpPr>
        <p:spPr>
          <a:xfrm>
            <a:off x="9648825" y="3429000"/>
            <a:ext cx="1476375" cy="158115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08686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8374B39-D335-4910-A854-EE65BF5BE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57225" y="0"/>
            <a:ext cx="11026588" cy="6858000"/>
          </a:xfrm>
          <a:prstGeom prst="rect">
            <a:avLst/>
          </a:prstGeom>
          <a:ln w="28575">
            <a:noFill/>
          </a:ln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5397209-E8A6-4AA5-AAAD-AEE37E124767}"/>
              </a:ext>
            </a:extLst>
          </p:cNvPr>
          <p:cNvSpPr/>
          <p:nvPr/>
        </p:nvSpPr>
        <p:spPr>
          <a:xfrm>
            <a:off x="7968493" y="5181797"/>
            <a:ext cx="1476375" cy="158115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4056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8374B39-D335-4910-A854-EE65BF5BEE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6" r="5156" b="833"/>
          <a:stretch/>
        </p:blipFill>
        <p:spPr>
          <a:xfrm>
            <a:off x="657225" y="0"/>
            <a:ext cx="11026588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5397209-E8A6-4AA5-AAAD-AEE37E124767}"/>
              </a:ext>
            </a:extLst>
          </p:cNvPr>
          <p:cNvSpPr/>
          <p:nvPr/>
        </p:nvSpPr>
        <p:spPr>
          <a:xfrm>
            <a:off x="2876550" y="5210175"/>
            <a:ext cx="1476375" cy="158115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74775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7A7737F-0353-49EC-9439-4D92A4862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72" y="663433"/>
            <a:ext cx="11779855" cy="553113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5DF7E26-21DC-43F1-B3F6-7ECFEC24956D}"/>
              </a:ext>
            </a:extLst>
          </p:cNvPr>
          <p:cNvSpPr/>
          <p:nvPr/>
        </p:nvSpPr>
        <p:spPr>
          <a:xfrm>
            <a:off x="1710651" y="2113280"/>
            <a:ext cx="3623350" cy="318008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A056853-1CCB-4E28-A07F-4F3D9B6A7356}"/>
              </a:ext>
            </a:extLst>
          </p:cNvPr>
          <p:cNvSpPr/>
          <p:nvPr/>
        </p:nvSpPr>
        <p:spPr>
          <a:xfrm>
            <a:off x="2965254" y="5384800"/>
            <a:ext cx="528320" cy="66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901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9A3153A-8133-4C2F-80A4-FFBA3BC2B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23" y="539601"/>
            <a:ext cx="11741753" cy="5778797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6E139358-8F82-49DA-B2C3-090CDF4D4CC3}"/>
              </a:ext>
            </a:extLst>
          </p:cNvPr>
          <p:cNvSpPr/>
          <p:nvPr/>
        </p:nvSpPr>
        <p:spPr>
          <a:xfrm>
            <a:off x="81280" y="1551940"/>
            <a:ext cx="1205865" cy="744220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800" b="1" dirty="0">
                <a:solidFill>
                  <a:schemeClr val="bg1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1</a:t>
            </a:r>
            <a:endParaRPr lang="en-US" sz="2800" b="1" dirty="0">
              <a:solidFill>
                <a:schemeClr val="bg1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AECBE7E1-53CE-41AD-A994-0CCA872CA124}"/>
              </a:ext>
            </a:extLst>
          </p:cNvPr>
          <p:cNvSpPr/>
          <p:nvPr/>
        </p:nvSpPr>
        <p:spPr>
          <a:xfrm>
            <a:off x="81280" y="2975927"/>
            <a:ext cx="1205865" cy="744220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800" b="1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2</a:t>
            </a:r>
            <a:endParaRPr lang="en-US" sz="28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5CF7680C-6939-4808-8452-393D7B0A4763}"/>
              </a:ext>
            </a:extLst>
          </p:cNvPr>
          <p:cNvSpPr/>
          <p:nvPr/>
        </p:nvSpPr>
        <p:spPr>
          <a:xfrm>
            <a:off x="81279" y="5306060"/>
            <a:ext cx="1205865" cy="744220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800" b="1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3</a:t>
            </a:r>
            <a:endParaRPr lang="en-US" sz="28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02181F04-D6D7-4FD5-A860-A031ACF37FDE}"/>
              </a:ext>
            </a:extLst>
          </p:cNvPr>
          <p:cNvSpPr/>
          <p:nvPr/>
        </p:nvSpPr>
        <p:spPr>
          <a:xfrm flipH="1">
            <a:off x="10986135" y="2603816"/>
            <a:ext cx="1205865" cy="744221"/>
          </a:xfrm>
          <a:prstGeom prst="rightArrow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FF0000"/>
              </a:gs>
              <a:gs pos="100000">
                <a:srgbClr val="C00000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ES" sz="2800" b="1">
                <a:solidFill>
                  <a:schemeClr val="bg1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4</a:t>
            </a:r>
            <a:endParaRPr lang="en-US" sz="2800" b="1" dirty="0">
              <a:solidFill>
                <a:schemeClr val="bg1"/>
              </a:solidFill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6777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80F0FAA-BFC8-472C-86EE-E09A4FEE5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745" y="657082"/>
            <a:ext cx="9906509" cy="5543835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22712C73-6EE4-45AE-A81A-7511A22DC26A}"/>
              </a:ext>
            </a:extLst>
          </p:cNvPr>
          <p:cNvSpPr/>
          <p:nvPr/>
        </p:nvSpPr>
        <p:spPr>
          <a:xfrm>
            <a:off x="3413760" y="1668543"/>
            <a:ext cx="6013044" cy="32051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524479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24</Words>
  <Application>Microsoft Office PowerPoint</Application>
  <PresentationFormat>Panorámica</PresentationFormat>
  <Paragraphs>24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Karen Farias</dc:creator>
  <cp:lastModifiedBy>Karen Farias</cp:lastModifiedBy>
  <cp:revision>13</cp:revision>
  <dcterms:created xsi:type="dcterms:W3CDTF">2020-07-12T02:44:37Z</dcterms:created>
  <dcterms:modified xsi:type="dcterms:W3CDTF">2020-07-13T13:35:02Z</dcterms:modified>
</cp:coreProperties>
</file>